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9" r:id="rId3"/>
    <p:sldId id="257" r:id="rId4"/>
    <p:sldId id="270" r:id="rId5"/>
    <p:sldId id="268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74" r:id="rId16"/>
    <p:sldId id="294" r:id="rId17"/>
    <p:sldId id="275" r:id="rId18"/>
    <p:sldId id="260" r:id="rId19"/>
    <p:sldId id="276" r:id="rId20"/>
    <p:sldId id="277" r:id="rId21"/>
    <p:sldId id="282" r:id="rId22"/>
    <p:sldId id="262" r:id="rId23"/>
    <p:sldId id="263" r:id="rId24"/>
    <p:sldId id="264" r:id="rId25"/>
    <p:sldId id="265" r:id="rId26"/>
    <p:sldId id="284" r:id="rId27"/>
    <p:sldId id="267" r:id="rId28"/>
    <p:sldId id="295" r:id="rId29"/>
    <p:sldId id="296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89" d="100"/>
          <a:sy n="89" d="100"/>
        </p:scale>
        <p:origin x="-1267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Усталость глаз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0.83000000000000063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5615437570428687"/>
          <c:y val="0.469706595397478"/>
          <c:w val="0.13535735612709723"/>
          <c:h val="0.24132935323570448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CEB8B-88EB-4FF0-B39B-C8C855D404B1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40FF6-5603-4ABF-9761-01D331AB2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5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780108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научно-технического-прогресса на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437112"/>
            <a:ext cx="6760840" cy="1473200"/>
          </a:xfrm>
        </p:spPr>
        <p:txBody>
          <a:bodyPr>
            <a:normAutofit/>
          </a:bodyPr>
          <a:lstStyle/>
          <a:p>
            <a:pPr algn="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Осадчая Анастасия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Сергеевна, учитель информатики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«Гимназия»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189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М.Ломоносов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4034" name="Picture 2" descr="https://arhivurokov.ru/multiurok/c/4/e/c4e73e57d190c1dcfe4f2c0a0776304bacb40ca5/img_php29JffK_Proekt.Zachem-nuzhny-uchebnye-puteshestviya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768752" cy="4884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4258816" cy="12527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А. Н. Лодыгин изобрел угольную лампу накаливания.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70080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 Н. Яблочков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«Свеча Яблочкова»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fixup.ru/upload/medialibrary/192/192fd2a0bf1231efc2e96b04c5a755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077073" cy="3167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 descr="http://rustoria.ru/images/content/g960x504/95/95969d35309b7b1521e638c3926177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887" y="2780928"/>
            <a:ext cx="461811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021688" cy="1728192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Дмитрий Менделеев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открыл фундаментальный закон естествознания – периодический закон химических элементов.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6" name="Picture 2" descr="https://24smi.org/public/media/235x307/celebrity/2017/01/30/VvTtfodKCLIE_dmitrii-mendele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808312" cy="3668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28" name="Picture 4" descr="https://im0-tub-ru.yandex.net/i?id=a071dbd0b0c01320d8c9ee6d7726cff4&amp;n=33&amp;h=215&amp;w=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2896"/>
            <a:ext cx="5301767" cy="2983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Гимназии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5058" name="Picture 2" descr="https://lh4.googleusercontent.com/-TLIYaUFNLXQ/U44D1Vx8NCI/AAAAAAAACPM/PSC91OAJOQ8/s2000/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53650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3356992"/>
            <a:ext cx="324036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Московская</a:t>
            </a:r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гимназия</a:t>
            </a:r>
            <a:endParaRPr lang="ru-RU" dirty="0"/>
          </a:p>
        </p:txBody>
      </p:sp>
      <p:pic>
        <p:nvPicPr>
          <p:cNvPr id="45060" name="Picture 4" descr="https://upload.wikimedia.org/wikipedia/commons/a/a2/%D0%97%D0%B4%D0%B0%D0%BD%D0%B8%D0%B5_1-%D0%BE%D0%B9_%D0%A1%D0%B0%D0%BD%D0%BA%D1%82-%D0%9F%D0%B5%D1%82%D0%B5%D1%80%D0%B1%D1%83%D1%80%D0%B3%D1%81%D0%BA%D0%BE%D0%B9_%D0%B3%D0%B8%D0%BC%D0%BD%D0%B0%D0%B7%D0%B8%D0%B8_%28%D0%98%D0%B2%D0%B0%D0%BD%D0%BE%D0%B2%D1%81%D0%BA%D0%B0%D1%8F_%D1%83%D0%BB._7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752528" cy="2906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932040" y="5301208"/>
            <a:ext cx="3096344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Петербургская гимназия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5062" name="Picture 6" descr="http://isb-kazan.ru/sites/default/files/kazuniver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628800"/>
            <a:ext cx="4804361" cy="341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707904" y="4437112"/>
            <a:ext cx="25922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Казанская гимназия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http://classpic.ru/wp-content/uploads/Devochka-v-ochkah-smotrit-multfilm-na-plansh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4167109" cy="23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://mamaplus.md/uploads/16103/570dfb2b9dc66_570dfb2b9dc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888431" cy="243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 descr="G:\Все предметы\Физика\фото\DSC_00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032448" cy="230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5" descr="http://www.cifra-plus.com.ua/assets/images/stati/004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38884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395536" y="764704"/>
            <a:ext cx="2664296" cy="504056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Персональный компьютер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44208" y="836712"/>
            <a:ext cx="2160240" cy="504056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Планшетный компьютер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5301208"/>
            <a:ext cx="2520280" cy="432048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Ноутбук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7544" y="5229200"/>
            <a:ext cx="2016224" cy="504056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Проектор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0184" name="Picture 8" descr="G:\Все предметы\Физика\фото\DSC_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8680"/>
            <a:ext cx="7920880" cy="5266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2555776" y="5157192"/>
            <a:ext cx="3888432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Интерактивная доска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Все предметы\Физика\фото\DSC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564904"/>
            <a:ext cx="4981802" cy="33123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Конференция\фото\DSC_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19064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Конференция\Конференция...фотов д,с\DSC05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9" y="119675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1956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1844824"/>
          <a:ext cx="6408713" cy="39241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02346"/>
                <a:gridCol w="1601675"/>
                <a:gridCol w="1602346"/>
                <a:gridCol w="1602346"/>
              </a:tblGrid>
              <a:tr h="416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Группа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Возраст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Учебное учреждение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Место нахождения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35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I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5-6 лет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ДОУ «Ромашка»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Тульская обл. Каменский р-н, с. Архангельское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47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7-8 лет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МКОУ  «Чернская начальная общеобразовательная школа «Росинка»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Тульская обл. п.Чернь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225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15-17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ГПОУ ТО "</a:t>
                      </a:r>
                      <a:r>
                        <a:rPr lang="ru-RU" sz="1400" dirty="0" err="1"/>
                        <a:t>Чернский</a:t>
                      </a:r>
                      <a:r>
                        <a:rPr lang="ru-RU" sz="1400" dirty="0"/>
                        <a:t> профессионально - педагогический колледж"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Тульская обл. п.Чернь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Влияние научно-технического прогресса на здоровье детей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3140968"/>
            <a:ext cx="7408333" cy="34506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оутбук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оску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умагу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кисточки и краски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/>
              <a:t>Для проведения эксперимента на младшей группе детей, </a:t>
            </a:r>
            <a:r>
              <a:rPr lang="ru-RU" sz="3600" dirty="0" smtClean="0"/>
              <a:t>я использовала </a:t>
            </a:r>
            <a:r>
              <a:rPr lang="ru-RU" sz="3600" dirty="0"/>
              <a:t>следующие средства обучения: </a:t>
            </a:r>
          </a:p>
        </p:txBody>
      </p:sp>
    </p:spTree>
    <p:extLst>
      <p:ext uri="{BB962C8B-B14F-4D97-AF65-F5344CB8AC3E}">
        <p14:creationId xmlns:p14="http://schemas.microsoft.com/office/powerpoint/2010/main" val="241850215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Конференция...фотов д,с\DSC05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42985"/>
            <a:ext cx="2857581" cy="2043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7" name="Picture 5" descr="C:\Users\Администратор\Desktop\Конференция...фотов д,с\DSC05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6764"/>
            <a:ext cx="2494431" cy="1870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C:\Users\Администратор\Desktop\Конференция\Конференция...фотов д,с\DSC05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700808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истратор\Desktop\Конференция\Конференция...фотов д,с\DSC05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91" y="4005064"/>
            <a:ext cx="2391187" cy="1793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987824" y="98072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42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" y="764704"/>
            <a:ext cx="8229600" cy="1252728"/>
          </a:xfrm>
        </p:spPr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исунок на доске</a:t>
            </a:r>
            <a:endParaRPr lang="ru-RU" dirty="0"/>
          </a:p>
        </p:txBody>
      </p:sp>
      <p:pic>
        <p:nvPicPr>
          <p:cNvPr id="2051" name="Picture 3" descr="C:\Users\Администратор\Desktop\Конференция\Конференция...фотов д,с\DSC05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Конференция\Конференция...фотов д,с\DSC05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322"/>
            <a:ext cx="3790532" cy="284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49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прогресс фото\image_1469692801_3521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45979" cy="3585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7399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52728"/>
          </a:xfrm>
        </p:spPr>
        <p:txBody>
          <a:bodyPr/>
          <a:lstStyle/>
          <a:p>
            <a:r>
              <a:rPr lang="ru-RU" dirty="0" smtClean="0"/>
              <a:t>Рисунок на бумаге</a:t>
            </a:r>
            <a:endParaRPr lang="ru-RU" dirty="0"/>
          </a:p>
        </p:txBody>
      </p:sp>
      <p:pic>
        <p:nvPicPr>
          <p:cNvPr id="3074" name="Picture 2" descr="C:\Users\Администратор\Desktop\Конференция\Конференция...фотов д,с\DSC05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932846" cy="295232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Конференция\Конференция...фотов д,с\DSC05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4016634" cy="30152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317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Школьники должны были прочитать небольшие рассказы и сказки с различных источников информации: ноутбук, интерактивная доска, планшетный компьютер и учебное пособие.</a:t>
            </a:r>
            <a:endParaRPr lang="ru-RU" sz="3200" dirty="0"/>
          </a:p>
        </p:txBody>
      </p:sp>
      <p:pic>
        <p:nvPicPr>
          <p:cNvPr id="9218" name="Picture 2" descr="C:\Users\Администратор\Desktop\Конференция\фото\DSC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70696"/>
            <a:ext cx="29264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Конференция\фото\DSC_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69528"/>
            <a:ext cx="2952328" cy="19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7254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2936"/>
            <a:ext cx="383374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Все предметы\Физика\фото\DSC_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644589" cy="308808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Администратор\Desktop\фото\DSC_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1005"/>
            <a:ext cx="4360293" cy="2899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Desktop\фото\DSC_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7663"/>
            <a:ext cx="4549325" cy="30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818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052736"/>
            <a:ext cx="7560840" cy="337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Студенты 1 курса, являлись основой III группы испытуемых.  Им было предложено поработать с мобильными телефонами перед учебным занятием. А на самом занятии  учащиеся получили ряд заданий  с интерактивной доской, интерактивным столом и ноутбуками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фото\DSC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478092" cy="297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Конференция\фото\DSC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880320" cy="19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1293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фото\DSC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1175"/>
            <a:ext cx="4290084" cy="28524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фото\DSC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5" y="548680"/>
            <a:ext cx="4284544" cy="2848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Администратор\Desktop\фото\DSC_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78" y="3151369"/>
            <a:ext cx="3988698" cy="2652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C:\Users\Администратор\Desktop\фото\DSC_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27" y="754994"/>
            <a:ext cx="4155943" cy="27632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996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18357"/>
            <a:ext cx="7812856" cy="4857403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ровень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воздействия научно технического прогресса на здоровье детей очень велик.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Администратор\Desktop\Конференция\фото\DSC_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32" y="4105622"/>
            <a:ext cx="1835150" cy="12192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истратор\Desktop\Конференция\фото\DSC_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8" y="3385542"/>
            <a:ext cx="1835150" cy="12192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дминистратор\Desktop\Конференция\Конференция...фотов д,с\DSC05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41526"/>
            <a:ext cx="3024931" cy="227077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2787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уязвимыми оказались дети дошкольного возраста, а наименее – студенты. 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13314" name="Picture 2" descr="C:\Users\Администратор\Desktop\Конференция\Конференция...фотов д,с\DSC05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875">
            <a:off x="902352" y="2898726"/>
            <a:ext cx="33573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дминистратор\Desktop\Конференция\фото\DSC_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991">
            <a:off x="5322371" y="3108638"/>
            <a:ext cx="3305719" cy="21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6293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0108" y="551973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721205"/>
              </p:ext>
            </p:extLst>
          </p:nvPr>
        </p:nvGraphicFramePr>
        <p:xfrm>
          <a:off x="539552" y="1628800"/>
          <a:ext cx="80648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9015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32048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Опираясь на результаты моего исследования с информационной и практической части можно сделать вывод. Научно-технический прогресс проник во все сферы жизнедеятельности и это не могло не отразиться на жизнедеятельности человека.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наблюдаем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положительное: развитие логического мышления, внимания, памяти, улучшение координации глаз и рук, так и отрицательное: происходит большое влияние на здоровье, потеря времени, зависимость. 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	Таким образом, можно сделать вывод, что развитие науки и техники действительно является благом для человечества. </a:t>
            </a:r>
          </a:p>
          <a:p>
            <a:pPr algn="just">
              <a:buNone/>
            </a:pPr>
            <a:endParaRPr lang="ru-RU" sz="22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25272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s://im0-tub-ru.yandex.net/i?id=a16833e794144c912e9ec8c2ddf7364c&amp;n=33&amp;h=215&amp;w=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248472" cy="256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8" name="Picture 4" descr="http://golcomp.ru/wp-content/uploads/2015/10/13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4176464" cy="312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0" name="Picture 6" descr="http://btc.bsdvt.org/wp-content/uploads/2016/12/o-COMPUTER-SCIENCE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208240" cy="1604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232" name="Picture 8" descr="http://www.meteorf.ru/images/news/20160208/201602080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24744"/>
            <a:ext cx="252028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star.ru/img/catalog/8/max/1927292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81" y="-134205"/>
            <a:ext cx="9870471" cy="69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4452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186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прогресс фото\1453204450_138827-14259311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766408" cy="4833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64756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7426" y="1412776"/>
            <a:ext cx="4416574" cy="154076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s://4.bp.blogspot.com/-AwQu_LvXePM/VxvFT_OG-vI/AAAAAAAABw0/HLEIFodLW8ApYmA8c82wovSluK9_LR5TwCLcB/s1600/22604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2" y="1052736"/>
            <a:ext cx="4464496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vladnews.ru/uploads/news/2016/07/19/ca2386fad27752466c31a7c0b64b7d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11" y="3186076"/>
            <a:ext cx="4104456" cy="25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59483" y="4149080"/>
            <a:ext cx="4416574" cy="1540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73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прогресс фото\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29" y="1007635"/>
            <a:ext cx="7200800" cy="479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2395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прогресс фото\fcpnt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4742"/>
            <a:ext cx="7848872" cy="473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2890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1052736"/>
            <a:ext cx="8143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степень влияния научно-технического прогресса на развитие человека.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3528" y="2060848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1.Изучить понятия и основные аспекты развития науки и техники в России и мире.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2.Рассмотреть особенности влияния научно-технического прогресса на сферу образования.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3.Проанализировать влияние на здоровье человека.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4.Создать информационный буклет, современные средства обучения плюсы и минусы.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836712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 технический прогресс актуален в наше время, так как век современных технологий всё больше и больше используют во всех сферах обучения общества.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Проблематика: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Научно-технический прогресс набирает свои обороты с каждым разом, без него не могут обойтись люди. Сейчас, к сожалению никто, не задумывается  какой большой вред научно - технический прогресс наносит на здоровье человека.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 descr="http://www.tpctax.com/assets/1/7/MainFCKEditorDimension/marketingfi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4"/>
            <a:ext cx="2736304" cy="1391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/>
          <a:lstStyle/>
          <a:p>
            <a:r>
              <a:rPr lang="ru-RU" dirty="0" smtClean="0"/>
              <a:t>Развитие науки и техники</a:t>
            </a:r>
            <a:endParaRPr lang="ru-RU" dirty="0"/>
          </a:p>
        </p:txBody>
      </p:sp>
      <p:pic>
        <p:nvPicPr>
          <p:cNvPr id="41986" name="Picture 2" descr="https://allyslide.com/thumbs/077fb8d0e60205ab79c7aa2789fd561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5411754" cy="4058816"/>
          </a:xfrm>
          <a:prstGeom prst="rect">
            <a:avLst/>
          </a:prstGeom>
          <a:noFill/>
        </p:spPr>
      </p:pic>
      <p:pic>
        <p:nvPicPr>
          <p:cNvPr id="41988" name="Picture 4" descr="http://www.grupoescolar.com/a/b/15C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888808" cy="48509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Альберт Эйнштейн - немецкий физик, создатель общей теории относительности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myaria.ru/wp-content/uploads/2017/02/einsteinjpgjpg-4a389e85f92a0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840760" cy="4469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362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 «Влияние научно-технического-прогресса на развитие человека»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науки и техники</vt:lpstr>
      <vt:lpstr>Альберт Эйнштейн - немецкий физик, создатель общей теории относительности</vt:lpstr>
      <vt:lpstr>М.Ломоносов</vt:lpstr>
      <vt:lpstr> А. Н. Лодыгин изобрел угольную лампу накаливания. </vt:lpstr>
      <vt:lpstr>Дмитрий Менделеев открыл фундаментальный закон естествознания – периодический закон химических элементов.</vt:lpstr>
      <vt:lpstr>Гимназии</vt:lpstr>
      <vt:lpstr>Презентация PowerPoint</vt:lpstr>
      <vt:lpstr>Презентация PowerPoint</vt:lpstr>
      <vt:lpstr>Влияние научно-технического прогресса на здоровье детей</vt:lpstr>
      <vt:lpstr>Для проведения эксперимента на младшей группе детей, я использовала следующие средства обучения: </vt:lpstr>
      <vt:lpstr>Презентация PowerPoint</vt:lpstr>
      <vt:lpstr>рисунок на доске</vt:lpstr>
      <vt:lpstr>Рисунок на бумаге</vt:lpstr>
      <vt:lpstr>Школьники должны были прочитать небольшие рассказы и сказки с различных источников информации: ноутбук, интерактивная доска, планшетный компьютер и учебное пособие.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уязвимыми оказались дети дошкольного возраста, а наименее – студенты.  </vt:lpstr>
      <vt:lpstr>Результат исследования</vt:lpstr>
      <vt:lpstr>Вывод</vt:lpstr>
      <vt:lpstr>Презентация PowerPoint</vt:lpstr>
      <vt:lpstr>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исследования: «Влияние научно-технического-прогресса на здоровье человека»</dc:title>
  <dc:creator>Администратор</dc:creator>
  <cp:lastModifiedBy>СШ20</cp:lastModifiedBy>
  <cp:revision>93</cp:revision>
  <dcterms:created xsi:type="dcterms:W3CDTF">2017-04-05T13:12:28Z</dcterms:created>
  <dcterms:modified xsi:type="dcterms:W3CDTF">2024-02-22T13:50:17Z</dcterms:modified>
</cp:coreProperties>
</file>